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43200625" cx="32400875"/>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3606">
          <p15:clr>
            <a:srgbClr val="A4A3A4"/>
          </p15:clr>
        </p15:guide>
        <p15:guide id="2" pos="10205">
          <p15:clr>
            <a:srgbClr val="A4A3A4"/>
          </p15:clr>
        </p15:guide>
      </p15:sldGuideLst>
    </p:ext>
    <p:ext uri="GoogleSlidesCustomDataVersion2">
      <go:slidesCustomData xmlns:go="http://customooxmlschemas.google.com/" r:id="rId7" roundtripDataSignature="AMtx7mgETWw9L6fVmJx3qlnm1C7N2dYwl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3606" orient="horz"/>
        <p:guide pos="1020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2143125" y="685800"/>
            <a:ext cx="25717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2430066" y="7070108"/>
            <a:ext cx="27540744" cy="1504022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21260"/>
              <a:buFont typeface="Calibri"/>
              <a:buNone/>
              <a:defRPr sz="2126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4050110" y="22690338"/>
            <a:ext cx="24300656" cy="1043015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3543"/>
              </a:spcBef>
              <a:spcAft>
                <a:spcPts val="0"/>
              </a:spcAft>
              <a:buClr>
                <a:schemeClr val="dk1"/>
              </a:buClr>
              <a:buSzPts val="8504"/>
              <a:buNone/>
              <a:defRPr sz="8504"/>
            </a:lvl1pPr>
            <a:lvl2pPr lvl="1" algn="ctr">
              <a:lnSpc>
                <a:spcPct val="90000"/>
              </a:lnSpc>
              <a:spcBef>
                <a:spcPts val="1772"/>
              </a:spcBef>
              <a:spcAft>
                <a:spcPts val="0"/>
              </a:spcAft>
              <a:buClr>
                <a:schemeClr val="dk1"/>
              </a:buClr>
              <a:buSzPts val="7087"/>
              <a:buNone/>
              <a:defRPr sz="7087"/>
            </a:lvl2pPr>
            <a:lvl3pPr lvl="2" algn="ctr">
              <a:lnSpc>
                <a:spcPct val="90000"/>
              </a:lnSpc>
              <a:spcBef>
                <a:spcPts val="1772"/>
              </a:spcBef>
              <a:spcAft>
                <a:spcPts val="0"/>
              </a:spcAft>
              <a:buClr>
                <a:schemeClr val="dk1"/>
              </a:buClr>
              <a:buSzPts val="6378"/>
              <a:buNone/>
              <a:defRPr sz="6378"/>
            </a:lvl3pPr>
            <a:lvl4pPr lvl="3" algn="ctr">
              <a:lnSpc>
                <a:spcPct val="90000"/>
              </a:lnSpc>
              <a:spcBef>
                <a:spcPts val="1772"/>
              </a:spcBef>
              <a:spcAft>
                <a:spcPts val="0"/>
              </a:spcAft>
              <a:buClr>
                <a:schemeClr val="dk1"/>
              </a:buClr>
              <a:buSzPts val="5669"/>
              <a:buNone/>
              <a:defRPr sz="5669"/>
            </a:lvl4pPr>
            <a:lvl5pPr lvl="4" algn="ctr">
              <a:lnSpc>
                <a:spcPct val="90000"/>
              </a:lnSpc>
              <a:spcBef>
                <a:spcPts val="1772"/>
              </a:spcBef>
              <a:spcAft>
                <a:spcPts val="0"/>
              </a:spcAft>
              <a:buClr>
                <a:schemeClr val="dk1"/>
              </a:buClr>
              <a:buSzPts val="5669"/>
              <a:buNone/>
              <a:defRPr sz="5669"/>
            </a:lvl5pPr>
            <a:lvl6pPr lvl="5" algn="ctr">
              <a:lnSpc>
                <a:spcPct val="90000"/>
              </a:lnSpc>
              <a:spcBef>
                <a:spcPts val="1772"/>
              </a:spcBef>
              <a:spcAft>
                <a:spcPts val="0"/>
              </a:spcAft>
              <a:buClr>
                <a:schemeClr val="dk1"/>
              </a:buClr>
              <a:buSzPts val="5669"/>
              <a:buNone/>
              <a:defRPr sz="5669"/>
            </a:lvl6pPr>
            <a:lvl7pPr lvl="6" algn="ctr">
              <a:lnSpc>
                <a:spcPct val="90000"/>
              </a:lnSpc>
              <a:spcBef>
                <a:spcPts val="1772"/>
              </a:spcBef>
              <a:spcAft>
                <a:spcPts val="0"/>
              </a:spcAft>
              <a:buClr>
                <a:schemeClr val="dk1"/>
              </a:buClr>
              <a:buSzPts val="5669"/>
              <a:buNone/>
              <a:defRPr sz="5669"/>
            </a:lvl7pPr>
            <a:lvl8pPr lvl="7" algn="ctr">
              <a:lnSpc>
                <a:spcPct val="90000"/>
              </a:lnSpc>
              <a:spcBef>
                <a:spcPts val="1772"/>
              </a:spcBef>
              <a:spcAft>
                <a:spcPts val="0"/>
              </a:spcAft>
              <a:buClr>
                <a:schemeClr val="dk1"/>
              </a:buClr>
              <a:buSzPts val="5669"/>
              <a:buNone/>
              <a:defRPr sz="5669"/>
            </a:lvl8pPr>
            <a:lvl9pPr lvl="8" algn="ctr">
              <a:lnSpc>
                <a:spcPct val="90000"/>
              </a:lnSpc>
              <a:spcBef>
                <a:spcPts val="1772"/>
              </a:spcBef>
              <a:spcAft>
                <a:spcPts val="0"/>
              </a:spcAft>
              <a:buClr>
                <a:schemeClr val="dk1"/>
              </a:buClr>
              <a:buSzPts val="5669"/>
              <a:buNone/>
              <a:defRPr sz="5669"/>
            </a:lvl9pPr>
          </a:lstStyle>
          <a:p/>
        </p:txBody>
      </p:sp>
      <p:sp>
        <p:nvSpPr>
          <p:cNvPr id="14" name="Google Shape;14;p3"/>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2227560" y="2300044"/>
            <a:ext cx="27945755"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2495233" y="11232497"/>
            <a:ext cx="27410408" cy="2794575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71" name="Google Shape;71;p12"/>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8374825" y="17112087"/>
            <a:ext cx="36610544" cy="6986439"/>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5800558" y="10328154"/>
            <a:ext cx="36610544" cy="2055430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77" name="Google Shape;77;p13"/>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2227560" y="2300044"/>
            <a:ext cx="27945755"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2227560" y="11500170"/>
            <a:ext cx="27945755"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20" name="Google Shape;20;p4"/>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2210686" y="10770172"/>
            <a:ext cx="27945755" cy="1797026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1260"/>
              <a:buFont typeface="Calibri"/>
              <a:buNone/>
              <a:defRPr sz="2126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2210686" y="28910440"/>
            <a:ext cx="27945755" cy="9450136"/>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8504"/>
              <a:buNone/>
              <a:defRPr sz="8504">
                <a:solidFill>
                  <a:schemeClr val="dk1"/>
                </a:solidFill>
              </a:defRPr>
            </a:lvl1pPr>
            <a:lvl2pPr indent="-228600" lvl="1" marL="914400" algn="l">
              <a:lnSpc>
                <a:spcPct val="90000"/>
              </a:lnSpc>
              <a:spcBef>
                <a:spcPts val="1772"/>
              </a:spcBef>
              <a:spcAft>
                <a:spcPts val="0"/>
              </a:spcAft>
              <a:buClr>
                <a:srgbClr val="888888"/>
              </a:buClr>
              <a:buSzPts val="7087"/>
              <a:buNone/>
              <a:defRPr sz="7087">
                <a:solidFill>
                  <a:srgbClr val="888888"/>
                </a:solidFill>
              </a:defRPr>
            </a:lvl2pPr>
            <a:lvl3pPr indent="-228600" lvl="2" marL="1371600" algn="l">
              <a:lnSpc>
                <a:spcPct val="90000"/>
              </a:lnSpc>
              <a:spcBef>
                <a:spcPts val="1772"/>
              </a:spcBef>
              <a:spcAft>
                <a:spcPts val="0"/>
              </a:spcAft>
              <a:buClr>
                <a:srgbClr val="888888"/>
              </a:buClr>
              <a:buSzPts val="6378"/>
              <a:buNone/>
              <a:defRPr sz="6378">
                <a:solidFill>
                  <a:srgbClr val="888888"/>
                </a:solidFill>
              </a:defRPr>
            </a:lvl3pPr>
            <a:lvl4pPr indent="-228600" lvl="3" marL="1828800" algn="l">
              <a:lnSpc>
                <a:spcPct val="90000"/>
              </a:lnSpc>
              <a:spcBef>
                <a:spcPts val="1772"/>
              </a:spcBef>
              <a:spcAft>
                <a:spcPts val="0"/>
              </a:spcAft>
              <a:buClr>
                <a:srgbClr val="888888"/>
              </a:buClr>
              <a:buSzPts val="5669"/>
              <a:buNone/>
              <a:defRPr sz="5669">
                <a:solidFill>
                  <a:srgbClr val="888888"/>
                </a:solidFill>
              </a:defRPr>
            </a:lvl4pPr>
            <a:lvl5pPr indent="-228600" lvl="4" marL="2286000" algn="l">
              <a:lnSpc>
                <a:spcPct val="90000"/>
              </a:lnSpc>
              <a:spcBef>
                <a:spcPts val="1772"/>
              </a:spcBef>
              <a:spcAft>
                <a:spcPts val="0"/>
              </a:spcAft>
              <a:buClr>
                <a:srgbClr val="888888"/>
              </a:buClr>
              <a:buSzPts val="5669"/>
              <a:buNone/>
              <a:defRPr sz="5669">
                <a:solidFill>
                  <a:srgbClr val="888888"/>
                </a:solidFill>
              </a:defRPr>
            </a:lvl5pPr>
            <a:lvl6pPr indent="-228600" lvl="5" marL="2743200" algn="l">
              <a:lnSpc>
                <a:spcPct val="90000"/>
              </a:lnSpc>
              <a:spcBef>
                <a:spcPts val="1772"/>
              </a:spcBef>
              <a:spcAft>
                <a:spcPts val="0"/>
              </a:spcAft>
              <a:buClr>
                <a:srgbClr val="888888"/>
              </a:buClr>
              <a:buSzPts val="5669"/>
              <a:buNone/>
              <a:defRPr sz="5669">
                <a:solidFill>
                  <a:srgbClr val="888888"/>
                </a:solidFill>
              </a:defRPr>
            </a:lvl6pPr>
            <a:lvl7pPr indent="-228600" lvl="6" marL="3200400" algn="l">
              <a:lnSpc>
                <a:spcPct val="90000"/>
              </a:lnSpc>
              <a:spcBef>
                <a:spcPts val="1772"/>
              </a:spcBef>
              <a:spcAft>
                <a:spcPts val="0"/>
              </a:spcAft>
              <a:buClr>
                <a:srgbClr val="888888"/>
              </a:buClr>
              <a:buSzPts val="5669"/>
              <a:buNone/>
              <a:defRPr sz="5669">
                <a:solidFill>
                  <a:srgbClr val="888888"/>
                </a:solidFill>
              </a:defRPr>
            </a:lvl7pPr>
            <a:lvl8pPr indent="-228600" lvl="7" marL="3657600" algn="l">
              <a:lnSpc>
                <a:spcPct val="90000"/>
              </a:lnSpc>
              <a:spcBef>
                <a:spcPts val="1772"/>
              </a:spcBef>
              <a:spcAft>
                <a:spcPts val="0"/>
              </a:spcAft>
              <a:buClr>
                <a:srgbClr val="888888"/>
              </a:buClr>
              <a:buSzPts val="5669"/>
              <a:buNone/>
              <a:defRPr sz="5669">
                <a:solidFill>
                  <a:srgbClr val="888888"/>
                </a:solidFill>
              </a:defRPr>
            </a:lvl8pPr>
            <a:lvl9pPr indent="-228600" lvl="8" marL="4114800" algn="l">
              <a:lnSpc>
                <a:spcPct val="90000"/>
              </a:lnSpc>
              <a:spcBef>
                <a:spcPts val="1772"/>
              </a:spcBef>
              <a:spcAft>
                <a:spcPts val="0"/>
              </a:spcAft>
              <a:buClr>
                <a:srgbClr val="888888"/>
              </a:buClr>
              <a:buSzPts val="5669"/>
              <a:buNone/>
              <a:defRPr sz="5669">
                <a:solidFill>
                  <a:srgbClr val="888888"/>
                </a:solidFill>
              </a:defRPr>
            </a:lvl9pPr>
          </a:lstStyle>
          <a:p/>
        </p:txBody>
      </p:sp>
      <p:sp>
        <p:nvSpPr>
          <p:cNvPr id="26" name="Google Shape;26;p5"/>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2227560" y="2300044"/>
            <a:ext cx="27945755"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2227560" y="11500170"/>
            <a:ext cx="13770372"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32" name="Google Shape;32;p6"/>
          <p:cNvSpPr txBox="1"/>
          <p:nvPr>
            <p:ph idx="2" type="body"/>
          </p:nvPr>
        </p:nvSpPr>
        <p:spPr>
          <a:xfrm>
            <a:off x="16402943" y="11500170"/>
            <a:ext cx="13770372" cy="2741040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33" name="Google Shape;33;p6"/>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2231780" y="2300044"/>
            <a:ext cx="27945755"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2231784" y="10590160"/>
            <a:ext cx="13707087" cy="519007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8504"/>
              <a:buNone/>
              <a:defRPr b="1" sz="8504"/>
            </a:lvl1pPr>
            <a:lvl2pPr indent="-228600" lvl="1" marL="914400" algn="l">
              <a:lnSpc>
                <a:spcPct val="90000"/>
              </a:lnSpc>
              <a:spcBef>
                <a:spcPts val="1772"/>
              </a:spcBef>
              <a:spcAft>
                <a:spcPts val="0"/>
              </a:spcAft>
              <a:buClr>
                <a:schemeClr val="dk1"/>
              </a:buClr>
              <a:buSzPts val="7087"/>
              <a:buNone/>
              <a:defRPr b="1" sz="7087"/>
            </a:lvl2pPr>
            <a:lvl3pPr indent="-228600" lvl="2" marL="1371600" algn="l">
              <a:lnSpc>
                <a:spcPct val="90000"/>
              </a:lnSpc>
              <a:spcBef>
                <a:spcPts val="1772"/>
              </a:spcBef>
              <a:spcAft>
                <a:spcPts val="0"/>
              </a:spcAft>
              <a:buClr>
                <a:schemeClr val="dk1"/>
              </a:buClr>
              <a:buSzPts val="6378"/>
              <a:buNone/>
              <a:defRPr b="1" sz="6378"/>
            </a:lvl3pPr>
            <a:lvl4pPr indent="-228600" lvl="3" marL="1828800" algn="l">
              <a:lnSpc>
                <a:spcPct val="90000"/>
              </a:lnSpc>
              <a:spcBef>
                <a:spcPts val="1772"/>
              </a:spcBef>
              <a:spcAft>
                <a:spcPts val="0"/>
              </a:spcAft>
              <a:buClr>
                <a:schemeClr val="dk1"/>
              </a:buClr>
              <a:buSzPts val="5669"/>
              <a:buNone/>
              <a:defRPr b="1" sz="5669"/>
            </a:lvl4pPr>
            <a:lvl5pPr indent="-228600" lvl="4" marL="2286000" algn="l">
              <a:lnSpc>
                <a:spcPct val="90000"/>
              </a:lnSpc>
              <a:spcBef>
                <a:spcPts val="1772"/>
              </a:spcBef>
              <a:spcAft>
                <a:spcPts val="0"/>
              </a:spcAft>
              <a:buClr>
                <a:schemeClr val="dk1"/>
              </a:buClr>
              <a:buSzPts val="5669"/>
              <a:buNone/>
              <a:defRPr b="1" sz="5669"/>
            </a:lvl5pPr>
            <a:lvl6pPr indent="-228600" lvl="5" marL="2743200" algn="l">
              <a:lnSpc>
                <a:spcPct val="90000"/>
              </a:lnSpc>
              <a:spcBef>
                <a:spcPts val="1772"/>
              </a:spcBef>
              <a:spcAft>
                <a:spcPts val="0"/>
              </a:spcAft>
              <a:buClr>
                <a:schemeClr val="dk1"/>
              </a:buClr>
              <a:buSzPts val="5669"/>
              <a:buNone/>
              <a:defRPr b="1" sz="5669"/>
            </a:lvl6pPr>
            <a:lvl7pPr indent="-228600" lvl="6" marL="3200400" algn="l">
              <a:lnSpc>
                <a:spcPct val="90000"/>
              </a:lnSpc>
              <a:spcBef>
                <a:spcPts val="1772"/>
              </a:spcBef>
              <a:spcAft>
                <a:spcPts val="0"/>
              </a:spcAft>
              <a:buClr>
                <a:schemeClr val="dk1"/>
              </a:buClr>
              <a:buSzPts val="5669"/>
              <a:buNone/>
              <a:defRPr b="1" sz="5669"/>
            </a:lvl7pPr>
            <a:lvl8pPr indent="-228600" lvl="7" marL="3657600" algn="l">
              <a:lnSpc>
                <a:spcPct val="90000"/>
              </a:lnSpc>
              <a:spcBef>
                <a:spcPts val="1772"/>
              </a:spcBef>
              <a:spcAft>
                <a:spcPts val="0"/>
              </a:spcAft>
              <a:buClr>
                <a:schemeClr val="dk1"/>
              </a:buClr>
              <a:buSzPts val="5669"/>
              <a:buNone/>
              <a:defRPr b="1" sz="5669"/>
            </a:lvl8pPr>
            <a:lvl9pPr indent="-228600" lvl="8" marL="4114800" algn="l">
              <a:lnSpc>
                <a:spcPct val="90000"/>
              </a:lnSpc>
              <a:spcBef>
                <a:spcPts val="1772"/>
              </a:spcBef>
              <a:spcAft>
                <a:spcPts val="0"/>
              </a:spcAft>
              <a:buClr>
                <a:schemeClr val="dk1"/>
              </a:buClr>
              <a:buSzPts val="5669"/>
              <a:buNone/>
              <a:defRPr b="1" sz="5669"/>
            </a:lvl9pPr>
          </a:lstStyle>
          <a:p/>
        </p:txBody>
      </p:sp>
      <p:sp>
        <p:nvSpPr>
          <p:cNvPr id="39" name="Google Shape;39;p7"/>
          <p:cNvSpPr txBox="1"/>
          <p:nvPr>
            <p:ph idx="2" type="body"/>
          </p:nvPr>
        </p:nvSpPr>
        <p:spPr>
          <a:xfrm>
            <a:off x="2231784" y="15780233"/>
            <a:ext cx="13707087" cy="2321034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40" name="Google Shape;40;p7"/>
          <p:cNvSpPr txBox="1"/>
          <p:nvPr>
            <p:ph idx="3" type="body"/>
          </p:nvPr>
        </p:nvSpPr>
        <p:spPr>
          <a:xfrm>
            <a:off x="16402945" y="10590160"/>
            <a:ext cx="13774592" cy="5190073"/>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8504"/>
              <a:buNone/>
              <a:defRPr b="1" sz="8504"/>
            </a:lvl1pPr>
            <a:lvl2pPr indent="-228600" lvl="1" marL="914400" algn="l">
              <a:lnSpc>
                <a:spcPct val="90000"/>
              </a:lnSpc>
              <a:spcBef>
                <a:spcPts val="1772"/>
              </a:spcBef>
              <a:spcAft>
                <a:spcPts val="0"/>
              </a:spcAft>
              <a:buClr>
                <a:schemeClr val="dk1"/>
              </a:buClr>
              <a:buSzPts val="7087"/>
              <a:buNone/>
              <a:defRPr b="1" sz="7087"/>
            </a:lvl2pPr>
            <a:lvl3pPr indent="-228600" lvl="2" marL="1371600" algn="l">
              <a:lnSpc>
                <a:spcPct val="90000"/>
              </a:lnSpc>
              <a:spcBef>
                <a:spcPts val="1772"/>
              </a:spcBef>
              <a:spcAft>
                <a:spcPts val="0"/>
              </a:spcAft>
              <a:buClr>
                <a:schemeClr val="dk1"/>
              </a:buClr>
              <a:buSzPts val="6378"/>
              <a:buNone/>
              <a:defRPr b="1" sz="6378"/>
            </a:lvl3pPr>
            <a:lvl4pPr indent="-228600" lvl="3" marL="1828800" algn="l">
              <a:lnSpc>
                <a:spcPct val="90000"/>
              </a:lnSpc>
              <a:spcBef>
                <a:spcPts val="1772"/>
              </a:spcBef>
              <a:spcAft>
                <a:spcPts val="0"/>
              </a:spcAft>
              <a:buClr>
                <a:schemeClr val="dk1"/>
              </a:buClr>
              <a:buSzPts val="5669"/>
              <a:buNone/>
              <a:defRPr b="1" sz="5669"/>
            </a:lvl4pPr>
            <a:lvl5pPr indent="-228600" lvl="4" marL="2286000" algn="l">
              <a:lnSpc>
                <a:spcPct val="90000"/>
              </a:lnSpc>
              <a:spcBef>
                <a:spcPts val="1772"/>
              </a:spcBef>
              <a:spcAft>
                <a:spcPts val="0"/>
              </a:spcAft>
              <a:buClr>
                <a:schemeClr val="dk1"/>
              </a:buClr>
              <a:buSzPts val="5669"/>
              <a:buNone/>
              <a:defRPr b="1" sz="5669"/>
            </a:lvl5pPr>
            <a:lvl6pPr indent="-228600" lvl="5" marL="2743200" algn="l">
              <a:lnSpc>
                <a:spcPct val="90000"/>
              </a:lnSpc>
              <a:spcBef>
                <a:spcPts val="1772"/>
              </a:spcBef>
              <a:spcAft>
                <a:spcPts val="0"/>
              </a:spcAft>
              <a:buClr>
                <a:schemeClr val="dk1"/>
              </a:buClr>
              <a:buSzPts val="5669"/>
              <a:buNone/>
              <a:defRPr b="1" sz="5669"/>
            </a:lvl6pPr>
            <a:lvl7pPr indent="-228600" lvl="6" marL="3200400" algn="l">
              <a:lnSpc>
                <a:spcPct val="90000"/>
              </a:lnSpc>
              <a:spcBef>
                <a:spcPts val="1772"/>
              </a:spcBef>
              <a:spcAft>
                <a:spcPts val="0"/>
              </a:spcAft>
              <a:buClr>
                <a:schemeClr val="dk1"/>
              </a:buClr>
              <a:buSzPts val="5669"/>
              <a:buNone/>
              <a:defRPr b="1" sz="5669"/>
            </a:lvl7pPr>
            <a:lvl8pPr indent="-228600" lvl="7" marL="3657600" algn="l">
              <a:lnSpc>
                <a:spcPct val="90000"/>
              </a:lnSpc>
              <a:spcBef>
                <a:spcPts val="1772"/>
              </a:spcBef>
              <a:spcAft>
                <a:spcPts val="0"/>
              </a:spcAft>
              <a:buClr>
                <a:schemeClr val="dk1"/>
              </a:buClr>
              <a:buSzPts val="5669"/>
              <a:buNone/>
              <a:defRPr b="1" sz="5669"/>
            </a:lvl8pPr>
            <a:lvl9pPr indent="-228600" lvl="8" marL="4114800" algn="l">
              <a:lnSpc>
                <a:spcPct val="90000"/>
              </a:lnSpc>
              <a:spcBef>
                <a:spcPts val="1772"/>
              </a:spcBef>
              <a:spcAft>
                <a:spcPts val="0"/>
              </a:spcAft>
              <a:buClr>
                <a:schemeClr val="dk1"/>
              </a:buClr>
              <a:buSzPts val="5669"/>
              <a:buNone/>
              <a:defRPr b="1" sz="5669"/>
            </a:lvl9pPr>
          </a:lstStyle>
          <a:p/>
        </p:txBody>
      </p:sp>
      <p:sp>
        <p:nvSpPr>
          <p:cNvPr id="41" name="Google Shape;41;p7"/>
          <p:cNvSpPr txBox="1"/>
          <p:nvPr>
            <p:ph idx="4" type="body"/>
          </p:nvPr>
        </p:nvSpPr>
        <p:spPr>
          <a:xfrm>
            <a:off x="16402945" y="15780233"/>
            <a:ext cx="13774592" cy="2321034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3543"/>
              </a:spcBef>
              <a:spcAft>
                <a:spcPts val="0"/>
              </a:spcAft>
              <a:buClr>
                <a:schemeClr val="dk1"/>
              </a:buClr>
              <a:buSzPts val="1800"/>
              <a:buChar char="•"/>
              <a:defRPr/>
            </a:lvl1pPr>
            <a:lvl2pPr indent="-342900" lvl="1" marL="914400" algn="l">
              <a:lnSpc>
                <a:spcPct val="90000"/>
              </a:lnSpc>
              <a:spcBef>
                <a:spcPts val="1772"/>
              </a:spcBef>
              <a:spcAft>
                <a:spcPts val="0"/>
              </a:spcAft>
              <a:buClr>
                <a:schemeClr val="dk1"/>
              </a:buClr>
              <a:buSzPts val="1800"/>
              <a:buChar char="•"/>
              <a:defRPr/>
            </a:lvl2pPr>
            <a:lvl3pPr indent="-342900" lvl="2" marL="1371600" algn="l">
              <a:lnSpc>
                <a:spcPct val="90000"/>
              </a:lnSpc>
              <a:spcBef>
                <a:spcPts val="1772"/>
              </a:spcBef>
              <a:spcAft>
                <a:spcPts val="0"/>
              </a:spcAft>
              <a:buClr>
                <a:schemeClr val="dk1"/>
              </a:buClr>
              <a:buSzPts val="1800"/>
              <a:buChar char="•"/>
              <a:defRPr/>
            </a:lvl3pPr>
            <a:lvl4pPr indent="-342900" lvl="3" marL="1828800" algn="l">
              <a:lnSpc>
                <a:spcPct val="90000"/>
              </a:lnSpc>
              <a:spcBef>
                <a:spcPts val="1772"/>
              </a:spcBef>
              <a:spcAft>
                <a:spcPts val="0"/>
              </a:spcAft>
              <a:buClr>
                <a:schemeClr val="dk1"/>
              </a:buClr>
              <a:buSzPts val="1800"/>
              <a:buChar char="•"/>
              <a:defRPr/>
            </a:lvl4pPr>
            <a:lvl5pPr indent="-342900" lvl="4" marL="2286000" algn="l">
              <a:lnSpc>
                <a:spcPct val="90000"/>
              </a:lnSpc>
              <a:spcBef>
                <a:spcPts val="1772"/>
              </a:spcBef>
              <a:spcAft>
                <a:spcPts val="0"/>
              </a:spcAft>
              <a:buClr>
                <a:schemeClr val="dk1"/>
              </a:buClr>
              <a:buSzPts val="1800"/>
              <a:buChar char="•"/>
              <a:defRPr/>
            </a:lvl5pPr>
            <a:lvl6pPr indent="-342900" lvl="5" marL="2743200" algn="l">
              <a:lnSpc>
                <a:spcPct val="90000"/>
              </a:lnSpc>
              <a:spcBef>
                <a:spcPts val="1772"/>
              </a:spcBef>
              <a:spcAft>
                <a:spcPts val="0"/>
              </a:spcAft>
              <a:buClr>
                <a:schemeClr val="dk1"/>
              </a:buClr>
              <a:buSzPts val="1800"/>
              <a:buChar char="•"/>
              <a:defRPr/>
            </a:lvl6pPr>
            <a:lvl7pPr indent="-342900" lvl="6" marL="3200400" algn="l">
              <a:lnSpc>
                <a:spcPct val="90000"/>
              </a:lnSpc>
              <a:spcBef>
                <a:spcPts val="1772"/>
              </a:spcBef>
              <a:spcAft>
                <a:spcPts val="0"/>
              </a:spcAft>
              <a:buClr>
                <a:schemeClr val="dk1"/>
              </a:buClr>
              <a:buSzPts val="1800"/>
              <a:buChar char="•"/>
              <a:defRPr/>
            </a:lvl7pPr>
            <a:lvl8pPr indent="-342900" lvl="7" marL="3657600" algn="l">
              <a:lnSpc>
                <a:spcPct val="90000"/>
              </a:lnSpc>
              <a:spcBef>
                <a:spcPts val="1772"/>
              </a:spcBef>
              <a:spcAft>
                <a:spcPts val="0"/>
              </a:spcAft>
              <a:buClr>
                <a:schemeClr val="dk1"/>
              </a:buClr>
              <a:buSzPts val="1800"/>
              <a:buChar char="•"/>
              <a:defRPr/>
            </a:lvl8pPr>
            <a:lvl9pPr indent="-342900" lvl="8" marL="4114800" algn="l">
              <a:lnSpc>
                <a:spcPct val="90000"/>
              </a:lnSpc>
              <a:spcBef>
                <a:spcPts val="1772"/>
              </a:spcBef>
              <a:spcAft>
                <a:spcPts val="0"/>
              </a:spcAft>
              <a:buClr>
                <a:schemeClr val="dk1"/>
              </a:buClr>
              <a:buSzPts val="1800"/>
              <a:buChar char="•"/>
              <a:defRPr/>
            </a:lvl9pPr>
          </a:lstStyle>
          <a:p/>
        </p:txBody>
      </p:sp>
      <p:sp>
        <p:nvSpPr>
          <p:cNvPr id="42" name="Google Shape;42;p7"/>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2227560" y="2300044"/>
            <a:ext cx="27945755" cy="835012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2231780" y="2880042"/>
            <a:ext cx="10450126" cy="100801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1339"/>
              <a:buFont typeface="Calibri"/>
              <a:buNone/>
              <a:defRPr sz="1133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13774592" y="6220102"/>
            <a:ext cx="16402943" cy="30700453"/>
          </a:xfrm>
          <a:prstGeom prst="rect">
            <a:avLst/>
          </a:prstGeom>
          <a:noFill/>
          <a:ln>
            <a:noFill/>
          </a:ln>
        </p:spPr>
        <p:txBody>
          <a:bodyPr anchorCtr="0" anchor="t" bIns="45700" lIns="91425" spcFirstLastPara="1" rIns="91425" wrap="square" tIns="45700">
            <a:normAutofit/>
          </a:bodyPr>
          <a:lstStyle>
            <a:lvl1pPr indent="-948626" lvl="0" marL="457200" algn="l">
              <a:lnSpc>
                <a:spcPct val="90000"/>
              </a:lnSpc>
              <a:spcBef>
                <a:spcPts val="3543"/>
              </a:spcBef>
              <a:spcAft>
                <a:spcPts val="0"/>
              </a:spcAft>
              <a:buClr>
                <a:schemeClr val="dk1"/>
              </a:buClr>
              <a:buSzPts val="11339"/>
              <a:buChar char="•"/>
              <a:defRPr sz="11339"/>
            </a:lvl1pPr>
            <a:lvl2pPr indent="-858647" lvl="1" marL="914400" algn="l">
              <a:lnSpc>
                <a:spcPct val="90000"/>
              </a:lnSpc>
              <a:spcBef>
                <a:spcPts val="1772"/>
              </a:spcBef>
              <a:spcAft>
                <a:spcPts val="0"/>
              </a:spcAft>
              <a:buClr>
                <a:schemeClr val="dk1"/>
              </a:buClr>
              <a:buSzPts val="9922"/>
              <a:buChar char="•"/>
              <a:defRPr sz="9922"/>
            </a:lvl2pPr>
            <a:lvl3pPr indent="-768604" lvl="2" marL="1371600" algn="l">
              <a:lnSpc>
                <a:spcPct val="90000"/>
              </a:lnSpc>
              <a:spcBef>
                <a:spcPts val="1772"/>
              </a:spcBef>
              <a:spcAft>
                <a:spcPts val="0"/>
              </a:spcAft>
              <a:buClr>
                <a:schemeClr val="dk1"/>
              </a:buClr>
              <a:buSzPts val="8504"/>
              <a:buChar char="•"/>
              <a:defRPr sz="8504"/>
            </a:lvl3pPr>
            <a:lvl4pPr indent="-678624" lvl="3" marL="1828800" algn="l">
              <a:lnSpc>
                <a:spcPct val="90000"/>
              </a:lnSpc>
              <a:spcBef>
                <a:spcPts val="1772"/>
              </a:spcBef>
              <a:spcAft>
                <a:spcPts val="0"/>
              </a:spcAft>
              <a:buClr>
                <a:schemeClr val="dk1"/>
              </a:buClr>
              <a:buSzPts val="7087"/>
              <a:buChar char="•"/>
              <a:defRPr sz="7087"/>
            </a:lvl4pPr>
            <a:lvl5pPr indent="-678624" lvl="4" marL="2286000" algn="l">
              <a:lnSpc>
                <a:spcPct val="90000"/>
              </a:lnSpc>
              <a:spcBef>
                <a:spcPts val="1772"/>
              </a:spcBef>
              <a:spcAft>
                <a:spcPts val="0"/>
              </a:spcAft>
              <a:buClr>
                <a:schemeClr val="dk1"/>
              </a:buClr>
              <a:buSzPts val="7087"/>
              <a:buChar char="•"/>
              <a:defRPr sz="7087"/>
            </a:lvl5pPr>
            <a:lvl6pPr indent="-678624" lvl="5" marL="2743200" algn="l">
              <a:lnSpc>
                <a:spcPct val="90000"/>
              </a:lnSpc>
              <a:spcBef>
                <a:spcPts val="1772"/>
              </a:spcBef>
              <a:spcAft>
                <a:spcPts val="0"/>
              </a:spcAft>
              <a:buClr>
                <a:schemeClr val="dk1"/>
              </a:buClr>
              <a:buSzPts val="7087"/>
              <a:buChar char="•"/>
              <a:defRPr sz="7087"/>
            </a:lvl6pPr>
            <a:lvl7pPr indent="-678624" lvl="6" marL="3200400" algn="l">
              <a:lnSpc>
                <a:spcPct val="90000"/>
              </a:lnSpc>
              <a:spcBef>
                <a:spcPts val="1772"/>
              </a:spcBef>
              <a:spcAft>
                <a:spcPts val="0"/>
              </a:spcAft>
              <a:buClr>
                <a:schemeClr val="dk1"/>
              </a:buClr>
              <a:buSzPts val="7087"/>
              <a:buChar char="•"/>
              <a:defRPr sz="7087"/>
            </a:lvl7pPr>
            <a:lvl8pPr indent="-678624" lvl="7" marL="3657600" algn="l">
              <a:lnSpc>
                <a:spcPct val="90000"/>
              </a:lnSpc>
              <a:spcBef>
                <a:spcPts val="1772"/>
              </a:spcBef>
              <a:spcAft>
                <a:spcPts val="0"/>
              </a:spcAft>
              <a:buClr>
                <a:schemeClr val="dk1"/>
              </a:buClr>
              <a:buSzPts val="7087"/>
              <a:buChar char="•"/>
              <a:defRPr sz="7087"/>
            </a:lvl8pPr>
            <a:lvl9pPr indent="-678624" lvl="8" marL="4114800" algn="l">
              <a:lnSpc>
                <a:spcPct val="90000"/>
              </a:lnSpc>
              <a:spcBef>
                <a:spcPts val="1772"/>
              </a:spcBef>
              <a:spcAft>
                <a:spcPts val="0"/>
              </a:spcAft>
              <a:buClr>
                <a:schemeClr val="dk1"/>
              </a:buClr>
              <a:buSzPts val="7087"/>
              <a:buChar char="•"/>
              <a:defRPr sz="7087"/>
            </a:lvl9pPr>
          </a:lstStyle>
          <a:p/>
        </p:txBody>
      </p:sp>
      <p:sp>
        <p:nvSpPr>
          <p:cNvPr id="57" name="Google Shape;57;p10"/>
          <p:cNvSpPr txBox="1"/>
          <p:nvPr>
            <p:ph idx="2" type="body"/>
          </p:nvPr>
        </p:nvSpPr>
        <p:spPr>
          <a:xfrm>
            <a:off x="2231780" y="12960191"/>
            <a:ext cx="10450126" cy="2401035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5669"/>
              <a:buNone/>
              <a:defRPr sz="5669"/>
            </a:lvl1pPr>
            <a:lvl2pPr indent="-228600" lvl="1" marL="914400" algn="l">
              <a:lnSpc>
                <a:spcPct val="90000"/>
              </a:lnSpc>
              <a:spcBef>
                <a:spcPts val="1772"/>
              </a:spcBef>
              <a:spcAft>
                <a:spcPts val="0"/>
              </a:spcAft>
              <a:buClr>
                <a:schemeClr val="dk1"/>
              </a:buClr>
              <a:buSzPts val="4961"/>
              <a:buNone/>
              <a:defRPr sz="4961"/>
            </a:lvl2pPr>
            <a:lvl3pPr indent="-228600" lvl="2" marL="1371600" algn="l">
              <a:lnSpc>
                <a:spcPct val="90000"/>
              </a:lnSpc>
              <a:spcBef>
                <a:spcPts val="1772"/>
              </a:spcBef>
              <a:spcAft>
                <a:spcPts val="0"/>
              </a:spcAft>
              <a:buClr>
                <a:schemeClr val="dk1"/>
              </a:buClr>
              <a:buSzPts val="4252"/>
              <a:buNone/>
              <a:defRPr sz="4252"/>
            </a:lvl3pPr>
            <a:lvl4pPr indent="-228600" lvl="3" marL="1828800" algn="l">
              <a:lnSpc>
                <a:spcPct val="90000"/>
              </a:lnSpc>
              <a:spcBef>
                <a:spcPts val="1772"/>
              </a:spcBef>
              <a:spcAft>
                <a:spcPts val="0"/>
              </a:spcAft>
              <a:buClr>
                <a:schemeClr val="dk1"/>
              </a:buClr>
              <a:buSzPts val="3543"/>
              <a:buNone/>
              <a:defRPr sz="3543"/>
            </a:lvl4pPr>
            <a:lvl5pPr indent="-228600" lvl="4" marL="2286000" algn="l">
              <a:lnSpc>
                <a:spcPct val="90000"/>
              </a:lnSpc>
              <a:spcBef>
                <a:spcPts val="1772"/>
              </a:spcBef>
              <a:spcAft>
                <a:spcPts val="0"/>
              </a:spcAft>
              <a:buClr>
                <a:schemeClr val="dk1"/>
              </a:buClr>
              <a:buSzPts val="3543"/>
              <a:buNone/>
              <a:defRPr sz="3543"/>
            </a:lvl5pPr>
            <a:lvl6pPr indent="-228600" lvl="5" marL="2743200" algn="l">
              <a:lnSpc>
                <a:spcPct val="90000"/>
              </a:lnSpc>
              <a:spcBef>
                <a:spcPts val="1772"/>
              </a:spcBef>
              <a:spcAft>
                <a:spcPts val="0"/>
              </a:spcAft>
              <a:buClr>
                <a:schemeClr val="dk1"/>
              </a:buClr>
              <a:buSzPts val="3543"/>
              <a:buNone/>
              <a:defRPr sz="3543"/>
            </a:lvl6pPr>
            <a:lvl7pPr indent="-228600" lvl="6" marL="3200400" algn="l">
              <a:lnSpc>
                <a:spcPct val="90000"/>
              </a:lnSpc>
              <a:spcBef>
                <a:spcPts val="1772"/>
              </a:spcBef>
              <a:spcAft>
                <a:spcPts val="0"/>
              </a:spcAft>
              <a:buClr>
                <a:schemeClr val="dk1"/>
              </a:buClr>
              <a:buSzPts val="3543"/>
              <a:buNone/>
              <a:defRPr sz="3543"/>
            </a:lvl7pPr>
            <a:lvl8pPr indent="-228600" lvl="7" marL="3657600" algn="l">
              <a:lnSpc>
                <a:spcPct val="90000"/>
              </a:lnSpc>
              <a:spcBef>
                <a:spcPts val="1772"/>
              </a:spcBef>
              <a:spcAft>
                <a:spcPts val="0"/>
              </a:spcAft>
              <a:buClr>
                <a:schemeClr val="dk1"/>
              </a:buClr>
              <a:buSzPts val="3543"/>
              <a:buNone/>
              <a:defRPr sz="3543"/>
            </a:lvl8pPr>
            <a:lvl9pPr indent="-228600" lvl="8" marL="4114800" algn="l">
              <a:lnSpc>
                <a:spcPct val="90000"/>
              </a:lnSpc>
              <a:spcBef>
                <a:spcPts val="1772"/>
              </a:spcBef>
              <a:spcAft>
                <a:spcPts val="0"/>
              </a:spcAft>
              <a:buClr>
                <a:schemeClr val="dk1"/>
              </a:buClr>
              <a:buSzPts val="3543"/>
              <a:buNone/>
              <a:defRPr sz="3543"/>
            </a:lvl9pPr>
          </a:lstStyle>
          <a:p/>
        </p:txBody>
      </p:sp>
      <p:sp>
        <p:nvSpPr>
          <p:cNvPr id="58" name="Google Shape;58;p10"/>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2231780" y="2880042"/>
            <a:ext cx="10450126" cy="1008014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1339"/>
              <a:buFont typeface="Calibri"/>
              <a:buNone/>
              <a:defRPr sz="11339"/>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13774592" y="6220102"/>
            <a:ext cx="16402943" cy="30700453"/>
          </a:xfrm>
          <a:prstGeom prst="rect">
            <a:avLst/>
          </a:prstGeom>
          <a:noFill/>
          <a:ln>
            <a:noFill/>
          </a:ln>
        </p:spPr>
      </p:sp>
      <p:sp>
        <p:nvSpPr>
          <p:cNvPr id="64" name="Google Shape;64;p11"/>
          <p:cNvSpPr txBox="1"/>
          <p:nvPr>
            <p:ph idx="1" type="body"/>
          </p:nvPr>
        </p:nvSpPr>
        <p:spPr>
          <a:xfrm>
            <a:off x="2231780" y="12960191"/>
            <a:ext cx="10450126" cy="2401035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3543"/>
              </a:spcBef>
              <a:spcAft>
                <a:spcPts val="0"/>
              </a:spcAft>
              <a:buClr>
                <a:schemeClr val="dk1"/>
              </a:buClr>
              <a:buSzPts val="5669"/>
              <a:buNone/>
              <a:defRPr sz="5669"/>
            </a:lvl1pPr>
            <a:lvl2pPr indent="-228600" lvl="1" marL="914400" algn="l">
              <a:lnSpc>
                <a:spcPct val="90000"/>
              </a:lnSpc>
              <a:spcBef>
                <a:spcPts val="1772"/>
              </a:spcBef>
              <a:spcAft>
                <a:spcPts val="0"/>
              </a:spcAft>
              <a:buClr>
                <a:schemeClr val="dk1"/>
              </a:buClr>
              <a:buSzPts val="4961"/>
              <a:buNone/>
              <a:defRPr sz="4961"/>
            </a:lvl2pPr>
            <a:lvl3pPr indent="-228600" lvl="2" marL="1371600" algn="l">
              <a:lnSpc>
                <a:spcPct val="90000"/>
              </a:lnSpc>
              <a:spcBef>
                <a:spcPts val="1772"/>
              </a:spcBef>
              <a:spcAft>
                <a:spcPts val="0"/>
              </a:spcAft>
              <a:buClr>
                <a:schemeClr val="dk1"/>
              </a:buClr>
              <a:buSzPts val="4252"/>
              <a:buNone/>
              <a:defRPr sz="4252"/>
            </a:lvl3pPr>
            <a:lvl4pPr indent="-228600" lvl="3" marL="1828800" algn="l">
              <a:lnSpc>
                <a:spcPct val="90000"/>
              </a:lnSpc>
              <a:spcBef>
                <a:spcPts val="1772"/>
              </a:spcBef>
              <a:spcAft>
                <a:spcPts val="0"/>
              </a:spcAft>
              <a:buClr>
                <a:schemeClr val="dk1"/>
              </a:buClr>
              <a:buSzPts val="3543"/>
              <a:buNone/>
              <a:defRPr sz="3543"/>
            </a:lvl4pPr>
            <a:lvl5pPr indent="-228600" lvl="4" marL="2286000" algn="l">
              <a:lnSpc>
                <a:spcPct val="90000"/>
              </a:lnSpc>
              <a:spcBef>
                <a:spcPts val="1772"/>
              </a:spcBef>
              <a:spcAft>
                <a:spcPts val="0"/>
              </a:spcAft>
              <a:buClr>
                <a:schemeClr val="dk1"/>
              </a:buClr>
              <a:buSzPts val="3543"/>
              <a:buNone/>
              <a:defRPr sz="3543"/>
            </a:lvl5pPr>
            <a:lvl6pPr indent="-228600" lvl="5" marL="2743200" algn="l">
              <a:lnSpc>
                <a:spcPct val="90000"/>
              </a:lnSpc>
              <a:spcBef>
                <a:spcPts val="1772"/>
              </a:spcBef>
              <a:spcAft>
                <a:spcPts val="0"/>
              </a:spcAft>
              <a:buClr>
                <a:schemeClr val="dk1"/>
              </a:buClr>
              <a:buSzPts val="3543"/>
              <a:buNone/>
              <a:defRPr sz="3543"/>
            </a:lvl6pPr>
            <a:lvl7pPr indent="-228600" lvl="6" marL="3200400" algn="l">
              <a:lnSpc>
                <a:spcPct val="90000"/>
              </a:lnSpc>
              <a:spcBef>
                <a:spcPts val="1772"/>
              </a:spcBef>
              <a:spcAft>
                <a:spcPts val="0"/>
              </a:spcAft>
              <a:buClr>
                <a:schemeClr val="dk1"/>
              </a:buClr>
              <a:buSzPts val="3543"/>
              <a:buNone/>
              <a:defRPr sz="3543"/>
            </a:lvl7pPr>
            <a:lvl8pPr indent="-228600" lvl="7" marL="3657600" algn="l">
              <a:lnSpc>
                <a:spcPct val="90000"/>
              </a:lnSpc>
              <a:spcBef>
                <a:spcPts val="1772"/>
              </a:spcBef>
              <a:spcAft>
                <a:spcPts val="0"/>
              </a:spcAft>
              <a:buClr>
                <a:schemeClr val="dk1"/>
              </a:buClr>
              <a:buSzPts val="3543"/>
              <a:buNone/>
              <a:defRPr sz="3543"/>
            </a:lvl8pPr>
            <a:lvl9pPr indent="-228600" lvl="8" marL="4114800" algn="l">
              <a:lnSpc>
                <a:spcPct val="90000"/>
              </a:lnSpc>
              <a:spcBef>
                <a:spcPts val="1772"/>
              </a:spcBef>
              <a:spcAft>
                <a:spcPts val="0"/>
              </a:spcAft>
              <a:buClr>
                <a:schemeClr val="dk1"/>
              </a:buClr>
              <a:buSzPts val="3543"/>
              <a:buNone/>
              <a:defRPr sz="3543"/>
            </a:lvl9pPr>
          </a:lstStyle>
          <a:p/>
        </p:txBody>
      </p:sp>
      <p:sp>
        <p:nvSpPr>
          <p:cNvPr id="65" name="Google Shape;65;p11"/>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227560" y="2300044"/>
            <a:ext cx="27945755" cy="835012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15591"/>
              <a:buFont typeface="Calibri"/>
              <a:buNone/>
              <a:defRPr b="0" i="0" sz="15591"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2227560" y="11500170"/>
            <a:ext cx="27945755" cy="27410408"/>
          </a:xfrm>
          <a:prstGeom prst="rect">
            <a:avLst/>
          </a:prstGeom>
          <a:noFill/>
          <a:ln>
            <a:noFill/>
          </a:ln>
        </p:spPr>
        <p:txBody>
          <a:bodyPr anchorCtr="0" anchor="t" bIns="45700" lIns="91425" spcFirstLastPara="1" rIns="91425" wrap="square" tIns="45700">
            <a:normAutofit/>
          </a:bodyPr>
          <a:lstStyle>
            <a:lvl1pPr indent="-858647" lvl="0" marL="457200" marR="0" rtl="0" algn="l">
              <a:lnSpc>
                <a:spcPct val="90000"/>
              </a:lnSpc>
              <a:spcBef>
                <a:spcPts val="3543"/>
              </a:spcBef>
              <a:spcAft>
                <a:spcPts val="0"/>
              </a:spcAft>
              <a:buClr>
                <a:schemeClr val="dk1"/>
              </a:buClr>
              <a:buSzPts val="9922"/>
              <a:buFont typeface="Arial"/>
              <a:buChar char="•"/>
              <a:defRPr b="0" i="0" sz="9922" u="none" cap="none" strike="noStrike">
                <a:solidFill>
                  <a:schemeClr val="dk1"/>
                </a:solidFill>
                <a:latin typeface="Calibri"/>
                <a:ea typeface="Calibri"/>
                <a:cs typeface="Calibri"/>
                <a:sym typeface="Calibri"/>
              </a:defRPr>
            </a:lvl1pPr>
            <a:lvl2pPr indent="-768604" lvl="1" marL="914400" marR="0" rtl="0" algn="l">
              <a:lnSpc>
                <a:spcPct val="90000"/>
              </a:lnSpc>
              <a:spcBef>
                <a:spcPts val="1772"/>
              </a:spcBef>
              <a:spcAft>
                <a:spcPts val="0"/>
              </a:spcAft>
              <a:buClr>
                <a:schemeClr val="dk1"/>
              </a:buClr>
              <a:buSzPts val="8504"/>
              <a:buFont typeface="Arial"/>
              <a:buChar char="•"/>
              <a:defRPr b="0" i="0" sz="8504" u="none" cap="none" strike="noStrike">
                <a:solidFill>
                  <a:schemeClr val="dk1"/>
                </a:solidFill>
                <a:latin typeface="Calibri"/>
                <a:ea typeface="Calibri"/>
                <a:cs typeface="Calibri"/>
                <a:sym typeface="Calibri"/>
              </a:defRPr>
            </a:lvl2pPr>
            <a:lvl3pPr indent="-678624" lvl="2" marL="1371600" marR="0" rtl="0" algn="l">
              <a:lnSpc>
                <a:spcPct val="90000"/>
              </a:lnSpc>
              <a:spcBef>
                <a:spcPts val="1772"/>
              </a:spcBef>
              <a:spcAft>
                <a:spcPts val="0"/>
              </a:spcAft>
              <a:buClr>
                <a:schemeClr val="dk1"/>
              </a:buClr>
              <a:buSzPts val="7087"/>
              <a:buFont typeface="Arial"/>
              <a:buChar char="•"/>
              <a:defRPr b="0" i="0" sz="7087" u="none" cap="none" strike="noStrike">
                <a:solidFill>
                  <a:schemeClr val="dk1"/>
                </a:solidFill>
                <a:latin typeface="Calibri"/>
                <a:ea typeface="Calibri"/>
                <a:cs typeface="Calibri"/>
                <a:sym typeface="Calibri"/>
              </a:defRPr>
            </a:lvl3pPr>
            <a:lvl4pPr indent="-633603" lvl="3" marL="18288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4pPr>
            <a:lvl5pPr indent="-633603" lvl="4" marL="22860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5pPr>
            <a:lvl6pPr indent="-633603" lvl="5" marL="27432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6pPr>
            <a:lvl7pPr indent="-633603" lvl="6" marL="32004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7pPr>
            <a:lvl8pPr indent="-633603" lvl="7" marL="36576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8pPr>
            <a:lvl9pPr indent="-633603" lvl="8" marL="4114800" marR="0" rtl="0" algn="l">
              <a:lnSpc>
                <a:spcPct val="90000"/>
              </a:lnSpc>
              <a:spcBef>
                <a:spcPts val="1772"/>
              </a:spcBef>
              <a:spcAft>
                <a:spcPts val="0"/>
              </a:spcAft>
              <a:buClr>
                <a:schemeClr val="dk1"/>
              </a:buClr>
              <a:buSzPts val="6378"/>
              <a:buFont typeface="Arial"/>
              <a:buChar char="•"/>
              <a:defRPr b="0" i="0" sz="6378"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2227560" y="40040601"/>
            <a:ext cx="7290197" cy="230003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4252"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0732790" y="40040601"/>
            <a:ext cx="10935295" cy="2300034"/>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252"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2883118" y="40040601"/>
            <a:ext cx="7290197" cy="230003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4252"/>
              <a:buFont typeface="Arial"/>
              <a:buNone/>
              <a:defRPr b="0" i="0" sz="425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9.png"/><Relationship Id="rId10" Type="http://schemas.openxmlformats.org/officeDocument/2006/relationships/image" Target="../media/image3.png"/><Relationship Id="rId13" Type="http://schemas.openxmlformats.org/officeDocument/2006/relationships/image" Target="../media/image11.png"/><Relationship Id="rId12"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8.png"/><Relationship Id="rId5" Type="http://schemas.openxmlformats.org/officeDocument/2006/relationships/image" Target="../media/image12.png"/><Relationship Id="rId6" Type="http://schemas.openxmlformats.org/officeDocument/2006/relationships/image" Target="../media/image4.png"/><Relationship Id="rId7" Type="http://schemas.openxmlformats.org/officeDocument/2006/relationships/image" Target="../media/image7.png"/><Relationship Id="rId8"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5251" y="6778855"/>
            <a:ext cx="32232600" cy="4890600"/>
          </a:xfrm>
          <a:prstGeom prst="rect">
            <a:avLst/>
          </a:prstGeom>
          <a:noFill/>
          <a:ln cap="flat" cmpd="sng" w="209550">
            <a:solidFill>
              <a:srgbClr val="0E2588"/>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chemeClr val="accent1"/>
              </a:solidFill>
              <a:latin typeface="Calibri"/>
              <a:ea typeface="Calibri"/>
              <a:cs typeface="Calibri"/>
              <a:sym typeface="Calibri"/>
            </a:endParaRPr>
          </a:p>
        </p:txBody>
      </p:sp>
      <p:sp>
        <p:nvSpPr>
          <p:cNvPr id="85" name="Google Shape;85;p1"/>
          <p:cNvSpPr txBox="1"/>
          <p:nvPr/>
        </p:nvSpPr>
        <p:spPr>
          <a:xfrm>
            <a:off x="1800226" y="8427517"/>
            <a:ext cx="28800424" cy="132339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8000"/>
              <a:buFont typeface="Arial"/>
              <a:buNone/>
            </a:pPr>
            <a:r>
              <a:rPr b="1" i="0" lang="pt-BR" sz="8000" u="none" cap="none" strike="noStrike">
                <a:solidFill>
                  <a:srgbClr val="071244"/>
                </a:solidFill>
                <a:latin typeface="Times New Roman"/>
                <a:ea typeface="Times New Roman"/>
                <a:cs typeface="Times New Roman"/>
                <a:sym typeface="Times New Roman"/>
              </a:rPr>
              <a:t>TÍTULO DO TRABALHO </a:t>
            </a:r>
            <a:endParaRPr b="0" i="0" sz="1400" u="none" cap="none" strike="noStrike">
              <a:solidFill>
                <a:srgbClr val="071244"/>
              </a:solidFill>
              <a:latin typeface="Arial"/>
              <a:ea typeface="Arial"/>
              <a:cs typeface="Arial"/>
              <a:sym typeface="Arial"/>
            </a:endParaRPr>
          </a:p>
        </p:txBody>
      </p:sp>
      <p:sp>
        <p:nvSpPr>
          <p:cNvPr id="86" name="Google Shape;86;p1"/>
          <p:cNvSpPr txBox="1"/>
          <p:nvPr/>
        </p:nvSpPr>
        <p:spPr>
          <a:xfrm>
            <a:off x="2941636" y="12444216"/>
            <a:ext cx="26517601" cy="70784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A. B. Autor1, C. D. Autor2, D. R. Autor3, ... X. Y. Autor5</a:t>
            </a:r>
            <a:endParaRPr b="1" i="0" sz="1400" u="none" cap="none" strike="noStrike">
              <a:solidFill>
                <a:srgbClr val="000000"/>
              </a:solidFill>
              <a:latin typeface="Arial"/>
              <a:ea typeface="Arial"/>
              <a:cs typeface="Arial"/>
              <a:sym typeface="Arial"/>
            </a:endParaRPr>
          </a:p>
        </p:txBody>
      </p:sp>
      <p:sp>
        <p:nvSpPr>
          <p:cNvPr id="87" name="Google Shape;87;p1"/>
          <p:cNvSpPr txBox="1"/>
          <p:nvPr/>
        </p:nvSpPr>
        <p:spPr>
          <a:xfrm>
            <a:off x="1800227" y="14710697"/>
            <a:ext cx="13601698"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1. INTRODUÇÃO</a:t>
            </a:r>
            <a:endParaRPr b="0" i="0" sz="1400" u="none" cap="none" strike="noStrike">
              <a:solidFill>
                <a:srgbClr val="000000"/>
              </a:solidFill>
              <a:latin typeface="Arial"/>
              <a:ea typeface="Arial"/>
              <a:cs typeface="Arial"/>
              <a:sym typeface="Arial"/>
            </a:endParaRPr>
          </a:p>
        </p:txBody>
      </p:sp>
      <p:sp>
        <p:nvSpPr>
          <p:cNvPr id="88" name="Google Shape;88;p1"/>
          <p:cNvSpPr txBox="1"/>
          <p:nvPr/>
        </p:nvSpPr>
        <p:spPr>
          <a:xfrm>
            <a:off x="1581172" y="16071823"/>
            <a:ext cx="13735049" cy="3785611"/>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pt-BR" sz="4000" u="none" cap="none" strike="noStrike">
                <a:solidFill>
                  <a:schemeClr val="dk1"/>
                </a:solidFill>
                <a:latin typeface="Times New Roman"/>
                <a:ea typeface="Times New Roman"/>
                <a:cs typeface="Times New Roman"/>
                <a:sym typeface="Times New Roman"/>
              </a:rPr>
              <a:t>	Este </a:t>
            </a:r>
            <a:r>
              <a:rPr b="0" i="1" lang="pt-BR" sz="4000" u="none" cap="none" strike="noStrike">
                <a:solidFill>
                  <a:schemeClr val="dk1"/>
                </a:solidFill>
                <a:latin typeface="Times New Roman"/>
                <a:ea typeface="Times New Roman"/>
                <a:cs typeface="Times New Roman"/>
                <a:sym typeface="Times New Roman"/>
              </a:rPr>
              <a:t>template</a:t>
            </a:r>
            <a:r>
              <a:rPr b="0" i="0" lang="pt-BR" sz="4000" u="none" cap="none" strike="noStrike">
                <a:solidFill>
                  <a:schemeClr val="dk1"/>
                </a:solidFill>
                <a:latin typeface="Times New Roman"/>
                <a:ea typeface="Times New Roman"/>
                <a:cs typeface="Times New Roman"/>
                <a:sym typeface="Times New Roman"/>
              </a:rPr>
              <a:t> deve ser utilizado produção dos pôsteres a serem apresentados no XVI Simpósio de Engenharia Biomédica. A estrutura de tópicos deste modelo pode ser modificada para se adequar à estrutura de tópicos de seu artigo em específico</a:t>
            </a:r>
            <a:endParaRPr/>
          </a:p>
          <a:p>
            <a:pPr indent="0" lvl="0" marL="0" marR="0" rtl="0" algn="just">
              <a:lnSpc>
                <a:spcPct val="100000"/>
              </a:lnSpc>
              <a:spcBef>
                <a:spcPts val="0"/>
              </a:spcBef>
              <a:spcAft>
                <a:spcPts val="0"/>
              </a:spcAft>
              <a:buNone/>
            </a:pPr>
            <a:r>
              <a:rPr b="0" i="0" lang="pt-BR" sz="4000" u="none" cap="none" strike="noStrike">
                <a:solidFill>
                  <a:schemeClr val="dk1"/>
                </a:solidFill>
                <a:latin typeface="Times New Roman"/>
                <a:ea typeface="Times New Roman"/>
                <a:cs typeface="Times New Roman"/>
                <a:sym typeface="Times New Roman"/>
              </a:rPr>
              <a:t>	O pôster deve ser formatado com 90cm de largura por 120cm de altura e pode ser escrito em língua portuguesa ou inglesa. </a:t>
            </a:r>
            <a:endParaRPr/>
          </a:p>
        </p:txBody>
      </p:sp>
      <p:sp>
        <p:nvSpPr>
          <p:cNvPr id="89" name="Google Shape;89;p1"/>
          <p:cNvSpPr txBox="1"/>
          <p:nvPr/>
        </p:nvSpPr>
        <p:spPr>
          <a:xfrm>
            <a:off x="1369197" y="20454473"/>
            <a:ext cx="13601698"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2. MÉTODOS</a:t>
            </a:r>
            <a:endParaRPr b="0" i="0" sz="1400" u="none" cap="none" strike="noStrike">
              <a:solidFill>
                <a:srgbClr val="000000"/>
              </a:solidFill>
              <a:latin typeface="Arial"/>
              <a:ea typeface="Arial"/>
              <a:cs typeface="Arial"/>
              <a:sym typeface="Arial"/>
            </a:endParaRPr>
          </a:p>
        </p:txBody>
      </p:sp>
      <p:sp>
        <p:nvSpPr>
          <p:cNvPr id="90" name="Google Shape;90;p1"/>
          <p:cNvSpPr txBox="1"/>
          <p:nvPr/>
        </p:nvSpPr>
        <p:spPr>
          <a:xfrm>
            <a:off x="1391893" y="33454909"/>
            <a:ext cx="13734000"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3. RESULTADOS</a:t>
            </a:r>
            <a:endParaRPr b="0" i="0" sz="1400" u="none" cap="none" strike="noStrike">
              <a:solidFill>
                <a:srgbClr val="000000"/>
              </a:solidFill>
              <a:latin typeface="Arial"/>
              <a:ea typeface="Arial"/>
              <a:cs typeface="Arial"/>
              <a:sym typeface="Arial"/>
            </a:endParaRPr>
          </a:p>
        </p:txBody>
      </p:sp>
      <p:sp>
        <p:nvSpPr>
          <p:cNvPr id="91" name="Google Shape;91;p1"/>
          <p:cNvSpPr txBox="1"/>
          <p:nvPr/>
        </p:nvSpPr>
        <p:spPr>
          <a:xfrm>
            <a:off x="17022185" y="15938676"/>
            <a:ext cx="13734000" cy="4401164"/>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	</a:t>
            </a:r>
            <a:r>
              <a:rPr b="0" i="0" lang="pt-BR" sz="4000" u="none" cap="none" strike="noStrike">
                <a:solidFill>
                  <a:srgbClr val="000000"/>
                </a:solidFill>
                <a:latin typeface="Times New Roman"/>
                <a:ea typeface="Times New Roman"/>
                <a:cs typeface="Times New Roman"/>
                <a:sym typeface="Times New Roman"/>
              </a:rPr>
              <a:t>Lorem ipsum dolor sit amet, consectetur adipiscing elit. Pellentesque id purus et arcu eleifend lobortis. Morbi sollicitudin orci dui, dignissim lobortis risus sodales a. Nam ut nulla in dolor gravida sodales. Mauris auctor, erat in dignissim bibendum, risus sem tempus neque, ac tempor justo massa in eros. Ut gravida, est non euismod pellentesque, quam lacus dictum lorem, non tristique ante mauris quis neque. Duis porttit</a:t>
            </a:r>
            <a:endParaRPr b="0" i="0" sz="4000" u="none" cap="none" strike="noStrike">
              <a:solidFill>
                <a:srgbClr val="000000"/>
              </a:solidFill>
              <a:latin typeface="Times New Roman"/>
              <a:ea typeface="Times New Roman"/>
              <a:cs typeface="Times New Roman"/>
              <a:sym typeface="Times New Roman"/>
            </a:endParaRPr>
          </a:p>
        </p:txBody>
      </p:sp>
      <p:sp>
        <p:nvSpPr>
          <p:cNvPr id="92" name="Google Shape;92;p1"/>
          <p:cNvSpPr txBox="1"/>
          <p:nvPr/>
        </p:nvSpPr>
        <p:spPr>
          <a:xfrm>
            <a:off x="1520826" y="28328562"/>
            <a:ext cx="13601698" cy="954067"/>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800"/>
              <a:buFont typeface="Arial"/>
              <a:buNone/>
            </a:pPr>
            <a:r>
              <a:rPr b="0" i="0" lang="pt-BR" sz="2800" u="none" cap="none" strike="noStrike">
                <a:solidFill>
                  <a:schemeClr val="dk1"/>
                </a:solidFill>
                <a:latin typeface="Times New Roman"/>
                <a:ea typeface="Times New Roman"/>
                <a:cs typeface="Times New Roman"/>
                <a:sym typeface="Times New Roman"/>
              </a:rPr>
              <a:t>Figura 1. Caso possua uma figura com mais de uma imagem - (a) Identificar e descrever a imagem ‘a’; (b) Identificar e descrever a imagem ‘b’.</a:t>
            </a:r>
            <a:endParaRPr b="0" i="0" sz="2800" u="none" cap="none" strike="noStrike">
              <a:solidFill>
                <a:srgbClr val="000000"/>
              </a:solidFill>
              <a:latin typeface="Arial"/>
              <a:ea typeface="Arial"/>
              <a:cs typeface="Arial"/>
              <a:sym typeface="Arial"/>
            </a:endParaRPr>
          </a:p>
        </p:txBody>
      </p:sp>
      <p:pic>
        <p:nvPicPr>
          <p:cNvPr descr="Resultado de imagem para ufu simbolo" id="93" name="Google Shape;93;p1"/>
          <p:cNvPicPr preferRelativeResize="0"/>
          <p:nvPr/>
        </p:nvPicPr>
        <p:blipFill rotWithShape="1">
          <a:blip r:embed="rId3">
            <a:alphaModFix/>
          </a:blip>
          <a:srcRect b="25738" l="0" r="7194" t="0"/>
          <a:stretch/>
        </p:blipFill>
        <p:spPr>
          <a:xfrm>
            <a:off x="26119480" y="1291274"/>
            <a:ext cx="5781350" cy="4712820"/>
          </a:xfrm>
          <a:prstGeom prst="rect">
            <a:avLst/>
          </a:prstGeom>
          <a:noFill/>
          <a:ln>
            <a:noFill/>
          </a:ln>
        </p:spPr>
      </p:pic>
      <p:sp>
        <p:nvSpPr>
          <p:cNvPr id="94" name="Google Shape;94;p1"/>
          <p:cNvSpPr txBox="1"/>
          <p:nvPr/>
        </p:nvSpPr>
        <p:spPr>
          <a:xfrm>
            <a:off x="6306516" y="1416128"/>
            <a:ext cx="20475600" cy="3786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6000"/>
              <a:buFont typeface="Times New Roman"/>
              <a:buNone/>
            </a:pPr>
            <a:r>
              <a:rPr b="1" i="0" lang="pt-BR" sz="8000" u="none" cap="none" strike="noStrike">
                <a:solidFill>
                  <a:schemeClr val="dk1"/>
                </a:solidFill>
                <a:latin typeface="Times New Roman"/>
                <a:ea typeface="Times New Roman"/>
                <a:cs typeface="Times New Roman"/>
                <a:sym typeface="Times New Roman"/>
              </a:rPr>
              <a:t>XVI Simpósio de Engenharia Biomédica</a:t>
            </a:r>
            <a:endParaRPr b="0" i="0" sz="8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6000"/>
              <a:buFont typeface="Times New Roman"/>
              <a:buNone/>
            </a:pPr>
            <a:r>
              <a:rPr b="1" lang="pt-BR" sz="8000">
                <a:solidFill>
                  <a:schemeClr val="dk1"/>
                </a:solidFill>
                <a:latin typeface="Times New Roman"/>
                <a:ea typeface="Times New Roman"/>
                <a:cs typeface="Times New Roman"/>
                <a:sym typeface="Times New Roman"/>
              </a:rPr>
              <a:t>15</a:t>
            </a:r>
            <a:r>
              <a:rPr b="1" i="0" lang="pt-BR" sz="8000" u="none" cap="none" strike="noStrike">
                <a:solidFill>
                  <a:schemeClr val="dk1"/>
                </a:solidFill>
                <a:latin typeface="Times New Roman"/>
                <a:ea typeface="Times New Roman"/>
                <a:cs typeface="Times New Roman"/>
                <a:sym typeface="Times New Roman"/>
              </a:rPr>
              <a:t> a </a:t>
            </a:r>
            <a:r>
              <a:rPr b="1" lang="pt-BR" sz="8000">
                <a:solidFill>
                  <a:schemeClr val="dk1"/>
                </a:solidFill>
                <a:latin typeface="Times New Roman"/>
                <a:ea typeface="Times New Roman"/>
                <a:cs typeface="Times New Roman"/>
                <a:sym typeface="Times New Roman"/>
              </a:rPr>
              <a:t>17</a:t>
            </a:r>
            <a:r>
              <a:rPr b="1" i="0" lang="pt-BR" sz="8000" u="none" cap="none" strike="noStrike">
                <a:solidFill>
                  <a:schemeClr val="dk1"/>
                </a:solidFill>
                <a:latin typeface="Times New Roman"/>
                <a:ea typeface="Times New Roman"/>
                <a:cs typeface="Times New Roman"/>
                <a:sym typeface="Times New Roman"/>
              </a:rPr>
              <a:t> de Setembro de 2025</a:t>
            </a:r>
            <a:endParaRPr b="0" i="0" sz="8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5400"/>
              <a:buFont typeface="Times New Roman"/>
              <a:buNone/>
            </a:pPr>
            <a:r>
              <a:rPr b="1" i="0" lang="pt-BR" sz="8000" u="none" cap="none" strike="noStrike">
                <a:solidFill>
                  <a:schemeClr val="dk1"/>
                </a:solidFill>
                <a:latin typeface="Times New Roman"/>
                <a:ea typeface="Times New Roman"/>
                <a:cs typeface="Times New Roman"/>
                <a:sym typeface="Times New Roman"/>
              </a:rPr>
              <a:t>Uberlândia - MG</a:t>
            </a:r>
            <a:endParaRPr b="0" i="0" sz="8000" u="none" cap="none" strike="noStrike">
              <a:solidFill>
                <a:schemeClr val="dk1"/>
              </a:solidFill>
              <a:latin typeface="Calibri"/>
              <a:ea typeface="Calibri"/>
              <a:cs typeface="Calibri"/>
              <a:sym typeface="Calibri"/>
            </a:endParaRPr>
          </a:p>
        </p:txBody>
      </p:sp>
      <p:sp>
        <p:nvSpPr>
          <p:cNvPr id="95" name="Google Shape;95;p1"/>
          <p:cNvSpPr/>
          <p:nvPr/>
        </p:nvSpPr>
        <p:spPr>
          <a:xfrm>
            <a:off x="25" y="40581925"/>
            <a:ext cx="32400900" cy="2618700"/>
          </a:xfrm>
          <a:prstGeom prst="rect">
            <a:avLst/>
          </a:prstGeom>
          <a:solidFill>
            <a:srgbClr val="F8F8F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6" name="Google Shape;96;p1"/>
          <p:cNvSpPr/>
          <p:nvPr/>
        </p:nvSpPr>
        <p:spPr>
          <a:xfrm>
            <a:off x="11545638" y="40868506"/>
            <a:ext cx="1980963" cy="2118694"/>
          </a:xfrm>
          <a:custGeom>
            <a:rect b="b" l="l" r="r" t="t"/>
            <a:pathLst>
              <a:path extrusionOk="0" h="677982" w="614252">
                <a:moveTo>
                  <a:pt x="0" y="0"/>
                </a:moveTo>
                <a:lnTo>
                  <a:pt x="614252" y="0"/>
                </a:lnTo>
                <a:lnTo>
                  <a:pt x="614252" y="677982"/>
                </a:lnTo>
                <a:lnTo>
                  <a:pt x="0" y="677982"/>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97" name="Google Shape;97;p1"/>
          <p:cNvPicPr preferRelativeResize="0"/>
          <p:nvPr/>
        </p:nvPicPr>
        <p:blipFill rotWithShape="1">
          <a:blip r:embed="rId5">
            <a:alphaModFix/>
          </a:blip>
          <a:srcRect b="0" l="0" r="0" t="0"/>
          <a:stretch/>
        </p:blipFill>
        <p:spPr>
          <a:xfrm>
            <a:off x="13893349" y="40701207"/>
            <a:ext cx="3415700" cy="2405000"/>
          </a:xfrm>
          <a:prstGeom prst="rect">
            <a:avLst/>
          </a:prstGeom>
          <a:noFill/>
          <a:ln>
            <a:noFill/>
          </a:ln>
        </p:spPr>
      </p:pic>
      <p:sp>
        <p:nvSpPr>
          <p:cNvPr id="98" name="Google Shape;98;p1"/>
          <p:cNvSpPr txBox="1"/>
          <p:nvPr/>
        </p:nvSpPr>
        <p:spPr>
          <a:xfrm>
            <a:off x="1520826" y="30094213"/>
            <a:ext cx="13601698" cy="255450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	</a:t>
            </a:r>
            <a:r>
              <a:rPr b="0" i="0" lang="pt-BR" sz="4000" u="none" cap="none" strike="noStrike">
                <a:solidFill>
                  <a:srgbClr val="000000"/>
                </a:solidFill>
                <a:latin typeface="Times New Roman"/>
                <a:ea typeface="Times New Roman"/>
                <a:cs typeface="Times New Roman"/>
                <a:sym typeface="Times New Roman"/>
              </a:rPr>
              <a:t> Lorem ipsum dolor sit amet, consectetur adipiscing elit. Pellentesque id purus et arcu eleifend lobortis. Morbi sollicitudin orci dui, dignissim lobortis risus sodales a. Nam ut nulla in dolor gravida sodales. </a:t>
            </a:r>
            <a:endParaRPr b="0" i="0" sz="1400" u="none" cap="none" strike="noStrike">
              <a:solidFill>
                <a:srgbClr val="000000"/>
              </a:solidFill>
              <a:latin typeface="Arial"/>
              <a:ea typeface="Arial"/>
              <a:cs typeface="Arial"/>
              <a:sym typeface="Arial"/>
            </a:endParaRPr>
          </a:p>
        </p:txBody>
      </p:sp>
      <p:sp>
        <p:nvSpPr>
          <p:cNvPr id="99" name="Google Shape;99;p1"/>
          <p:cNvSpPr txBox="1"/>
          <p:nvPr/>
        </p:nvSpPr>
        <p:spPr>
          <a:xfrm>
            <a:off x="1756530" y="22298915"/>
            <a:ext cx="728905" cy="707846"/>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a)</a:t>
            </a:r>
            <a:endParaRPr b="0" i="0" sz="1400" u="none" cap="none" strike="noStrike">
              <a:solidFill>
                <a:srgbClr val="000000"/>
              </a:solidFill>
              <a:latin typeface="Arial"/>
              <a:ea typeface="Arial"/>
              <a:cs typeface="Arial"/>
              <a:sym typeface="Arial"/>
            </a:endParaRPr>
          </a:p>
        </p:txBody>
      </p:sp>
      <p:pic>
        <p:nvPicPr>
          <p:cNvPr id="100" name="Google Shape;100;p1"/>
          <p:cNvPicPr preferRelativeResize="0"/>
          <p:nvPr/>
        </p:nvPicPr>
        <p:blipFill rotWithShape="1">
          <a:blip r:embed="rId6">
            <a:alphaModFix/>
          </a:blip>
          <a:srcRect b="0" l="0" r="0" t="0"/>
          <a:stretch/>
        </p:blipFill>
        <p:spPr>
          <a:xfrm>
            <a:off x="500041" y="636015"/>
            <a:ext cx="6058746" cy="5963482"/>
          </a:xfrm>
          <a:prstGeom prst="rect">
            <a:avLst/>
          </a:prstGeom>
          <a:noFill/>
          <a:ln>
            <a:noFill/>
          </a:ln>
        </p:spPr>
      </p:pic>
      <p:pic>
        <p:nvPicPr>
          <p:cNvPr id="101" name="Google Shape;101;p1"/>
          <p:cNvPicPr preferRelativeResize="0"/>
          <p:nvPr/>
        </p:nvPicPr>
        <p:blipFill rotWithShape="1">
          <a:blip r:embed="rId7">
            <a:alphaModFix/>
          </a:blip>
          <a:srcRect b="0" l="0" r="0" t="0"/>
          <a:stretch/>
        </p:blipFill>
        <p:spPr>
          <a:xfrm>
            <a:off x="20274456" y="40890151"/>
            <a:ext cx="4324073" cy="2069817"/>
          </a:xfrm>
          <a:prstGeom prst="rect">
            <a:avLst/>
          </a:prstGeom>
          <a:noFill/>
          <a:ln>
            <a:noFill/>
          </a:ln>
        </p:spPr>
      </p:pic>
      <p:sp>
        <p:nvSpPr>
          <p:cNvPr id="102" name="Google Shape;102;p1"/>
          <p:cNvSpPr txBox="1"/>
          <p:nvPr/>
        </p:nvSpPr>
        <p:spPr>
          <a:xfrm>
            <a:off x="17022185" y="14740179"/>
            <a:ext cx="13734000"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4. CONCLUSÃO</a:t>
            </a:r>
            <a:endParaRPr b="0" i="0" sz="1400" u="none" cap="none" strike="noStrike">
              <a:solidFill>
                <a:srgbClr val="000000"/>
              </a:solidFill>
              <a:latin typeface="Arial"/>
              <a:ea typeface="Arial"/>
              <a:cs typeface="Arial"/>
              <a:sym typeface="Arial"/>
            </a:endParaRPr>
          </a:p>
        </p:txBody>
      </p:sp>
      <p:sp>
        <p:nvSpPr>
          <p:cNvPr id="103" name="Google Shape;103;p1"/>
          <p:cNvSpPr txBox="1"/>
          <p:nvPr/>
        </p:nvSpPr>
        <p:spPr>
          <a:xfrm>
            <a:off x="17022185" y="29008480"/>
            <a:ext cx="13578464" cy="686337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	</a:t>
            </a:r>
            <a:r>
              <a:rPr b="0" i="0" lang="pt-BR" sz="4000" u="none" cap="none" strike="noStrike">
                <a:solidFill>
                  <a:srgbClr val="000000"/>
                </a:solidFill>
                <a:latin typeface="Times New Roman"/>
                <a:ea typeface="Times New Roman"/>
                <a:cs typeface="Times New Roman"/>
                <a:sym typeface="Times New Roman"/>
              </a:rPr>
              <a:t>Colocar as referências das citações que foram utilizadas neste pôster aqui:</a:t>
            </a:r>
            <a:endParaRPr b="0" i="0" sz="4000" u="none" cap="none" strike="noStrike">
              <a:solidFill>
                <a:srgbClr val="000000"/>
              </a:solidFill>
              <a:latin typeface="Times New Roman"/>
              <a:ea typeface="Times New Roman"/>
              <a:cs typeface="Times New Roman"/>
              <a:sym typeface="Times New Roman"/>
            </a:endParaRPr>
          </a:p>
          <a:p>
            <a:pPr indent="0" lvl="0" marL="0" marR="0" rtl="0" algn="just">
              <a:lnSpc>
                <a:spcPct val="100000"/>
              </a:lnSpc>
              <a:spcBef>
                <a:spcPts val="0"/>
              </a:spcBef>
              <a:spcAft>
                <a:spcPts val="0"/>
              </a:spcAft>
              <a:buClr>
                <a:srgbClr val="000000"/>
              </a:buClr>
              <a:buSzPts val="3200"/>
              <a:buFont typeface="Arial"/>
              <a:buNone/>
            </a:pPr>
            <a:r>
              <a:rPr b="0" i="0" lang="pt-BR" sz="3200" u="none" cap="none" strike="noStrike">
                <a:solidFill>
                  <a:srgbClr val="000000"/>
                </a:solidFill>
                <a:latin typeface="Times New Roman"/>
                <a:ea typeface="Times New Roman"/>
                <a:cs typeface="Times New Roman"/>
                <a:sym typeface="Times New Roman"/>
              </a:rPr>
              <a:t>[1] G. Eason, B. Noble, and I. N. Sneddon, “On certainintegrals of lipschitz-hankel type involving products ofbessel functions,” SIAM Review, vol. 247, pp. 529–551,April 1955.</a:t>
            </a:r>
            <a:endParaRPr/>
          </a:p>
          <a:p>
            <a:pPr indent="0" lvl="0" marL="0" marR="0" rtl="0" algn="just">
              <a:lnSpc>
                <a:spcPct val="100000"/>
              </a:lnSpc>
              <a:spcBef>
                <a:spcPts val="0"/>
              </a:spcBef>
              <a:spcAft>
                <a:spcPts val="0"/>
              </a:spcAft>
              <a:buClr>
                <a:srgbClr val="000000"/>
              </a:buClr>
              <a:buSzPts val="3200"/>
              <a:buFont typeface="Arial"/>
              <a:buNone/>
            </a:pPr>
            <a:r>
              <a:rPr b="0" i="0" lang="pt-BR" sz="3200" u="none" cap="none" strike="noStrike">
                <a:solidFill>
                  <a:srgbClr val="000000"/>
                </a:solidFill>
                <a:latin typeface="Times New Roman"/>
                <a:ea typeface="Times New Roman"/>
                <a:cs typeface="Times New Roman"/>
                <a:sym typeface="Times New Roman"/>
              </a:rPr>
              <a:t>[2] J. C. Maxwell, A Treatise on Electricity and Magnetism,vol. 2 of Cambridge Library Collection - PhysicalSciences. Cambridge University Press, 2010.</a:t>
            </a:r>
            <a:endParaRPr/>
          </a:p>
          <a:p>
            <a:pPr indent="0" lvl="0" marL="0" marR="0" rtl="0" algn="just">
              <a:lnSpc>
                <a:spcPct val="100000"/>
              </a:lnSpc>
              <a:spcBef>
                <a:spcPts val="0"/>
              </a:spcBef>
              <a:spcAft>
                <a:spcPts val="0"/>
              </a:spcAft>
              <a:buClr>
                <a:srgbClr val="000000"/>
              </a:buClr>
              <a:buSzPts val="3200"/>
              <a:buFont typeface="Arial"/>
              <a:buNone/>
            </a:pPr>
            <a:r>
              <a:rPr b="0" i="0" lang="pt-BR" sz="3200" u="none" cap="none" strike="noStrike">
                <a:solidFill>
                  <a:srgbClr val="000000"/>
                </a:solidFill>
                <a:latin typeface="Times New Roman"/>
                <a:ea typeface="Times New Roman"/>
                <a:cs typeface="Times New Roman"/>
                <a:sym typeface="Times New Roman"/>
              </a:rPr>
              <a:t>[3] J. Smith, M. J. Jr, L. Houghton, et al., “Future of healthinsurance,” N Engl J Med, vol. 965, pp. 325–329, 1999.[4] I. Lock, M. Jerov, and S. Scovith, “Future of modeling and simulation,” in IFMBE Proc, vol. 4, pp. 789–792,2003.</a:t>
            </a:r>
            <a:endParaRPr/>
          </a:p>
          <a:p>
            <a:pPr indent="0" lvl="0" marL="0" marR="0" rtl="0" algn="just">
              <a:lnSpc>
                <a:spcPct val="100000"/>
              </a:lnSpc>
              <a:spcBef>
                <a:spcPts val="0"/>
              </a:spcBef>
              <a:spcAft>
                <a:spcPts val="0"/>
              </a:spcAft>
              <a:buClr>
                <a:srgbClr val="000000"/>
              </a:buClr>
              <a:buSzPts val="3200"/>
              <a:buFont typeface="Arial"/>
              <a:buNone/>
            </a:pPr>
            <a:r>
              <a:rPr b="0" i="0" lang="pt-BR" sz="3200" u="none" cap="none" strike="noStrike">
                <a:solidFill>
                  <a:srgbClr val="000000"/>
                </a:solidFill>
                <a:latin typeface="Times New Roman"/>
                <a:ea typeface="Times New Roman"/>
                <a:cs typeface="Times New Roman"/>
                <a:sym typeface="Times New Roman"/>
              </a:rPr>
              <a:t>[5] M. Young, The Technical Writer’s Handbook. G- Reference,Information and Interdisciplinary SubjectsSeries, University Science Books, 2002.</a:t>
            </a:r>
            <a:endParaRPr/>
          </a:p>
          <a:p>
            <a:pPr indent="0" lvl="0" marL="0" marR="0" rtl="0" algn="just">
              <a:lnSpc>
                <a:spcPct val="100000"/>
              </a:lnSpc>
              <a:spcBef>
                <a:spcPts val="0"/>
              </a:spcBef>
              <a:spcAft>
                <a:spcPts val="0"/>
              </a:spcAft>
              <a:buClr>
                <a:srgbClr val="000000"/>
              </a:buClr>
              <a:buSzPts val="4000"/>
              <a:buFont typeface="Arial"/>
              <a:buNone/>
            </a:pPr>
            <a:r>
              <a:t/>
            </a:r>
            <a:endParaRPr b="0" i="0" sz="4000" u="none" cap="none" strike="noStrike">
              <a:solidFill>
                <a:srgbClr val="000000"/>
              </a:solidFill>
              <a:latin typeface="Times New Roman"/>
              <a:ea typeface="Times New Roman"/>
              <a:cs typeface="Times New Roman"/>
              <a:sym typeface="Times New Roman"/>
            </a:endParaRPr>
          </a:p>
        </p:txBody>
      </p:sp>
      <p:pic>
        <p:nvPicPr>
          <p:cNvPr id="104" name="Google Shape;104;p1"/>
          <p:cNvPicPr preferRelativeResize="0"/>
          <p:nvPr/>
        </p:nvPicPr>
        <p:blipFill rotWithShape="1">
          <a:blip r:embed="rId8">
            <a:alphaModFix/>
          </a:blip>
          <a:srcRect b="0" l="0" r="0" t="0"/>
          <a:stretch/>
        </p:blipFill>
        <p:spPr>
          <a:xfrm>
            <a:off x="2366718" y="22364750"/>
            <a:ext cx="6123602" cy="6092983"/>
          </a:xfrm>
          <a:prstGeom prst="rect">
            <a:avLst/>
          </a:prstGeom>
          <a:noFill/>
          <a:ln>
            <a:noFill/>
          </a:ln>
        </p:spPr>
      </p:pic>
      <p:pic>
        <p:nvPicPr>
          <p:cNvPr id="105" name="Google Shape;105;p1"/>
          <p:cNvPicPr preferRelativeResize="0"/>
          <p:nvPr/>
        </p:nvPicPr>
        <p:blipFill rotWithShape="1">
          <a:blip r:embed="rId9">
            <a:alphaModFix/>
          </a:blip>
          <a:srcRect b="0" l="0" r="0" t="0"/>
          <a:stretch/>
        </p:blipFill>
        <p:spPr>
          <a:xfrm>
            <a:off x="8981791" y="22207577"/>
            <a:ext cx="6452055" cy="5910726"/>
          </a:xfrm>
          <a:prstGeom prst="rect">
            <a:avLst/>
          </a:prstGeom>
          <a:noFill/>
          <a:ln>
            <a:noFill/>
          </a:ln>
        </p:spPr>
      </p:pic>
      <p:sp>
        <p:nvSpPr>
          <p:cNvPr id="106" name="Google Shape;106;p1"/>
          <p:cNvSpPr txBox="1"/>
          <p:nvPr/>
        </p:nvSpPr>
        <p:spPr>
          <a:xfrm>
            <a:off x="8780337" y="22220164"/>
            <a:ext cx="728905" cy="707846"/>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b)</a:t>
            </a:r>
            <a:endParaRPr b="0" i="0" sz="1400" u="none" cap="none" strike="noStrike">
              <a:solidFill>
                <a:srgbClr val="000000"/>
              </a:solidFill>
              <a:latin typeface="Arial"/>
              <a:ea typeface="Arial"/>
              <a:cs typeface="Arial"/>
              <a:sym typeface="Arial"/>
            </a:endParaRPr>
          </a:p>
        </p:txBody>
      </p:sp>
      <p:sp>
        <p:nvSpPr>
          <p:cNvPr id="107" name="Google Shape;107;p1"/>
          <p:cNvSpPr txBox="1"/>
          <p:nvPr/>
        </p:nvSpPr>
        <p:spPr>
          <a:xfrm>
            <a:off x="1546190" y="34723301"/>
            <a:ext cx="13601698" cy="4401164"/>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rgbClr val="000000"/>
                </a:solidFill>
                <a:latin typeface="Times New Roman"/>
                <a:ea typeface="Times New Roman"/>
                <a:cs typeface="Times New Roman"/>
                <a:sym typeface="Times New Roman"/>
              </a:rPr>
              <a:t>Lorem ipsum dolor sit amet, consectetur adipiscing elit. Pellentesque id purus et arcu eleifend lobortis. Morbi sollicitudin orci dui, dignissim lobortis risus sodales a. Nam ut nulla in dolor gravida sodales. Mauris auctor, erat in dignissim bibendum, risus sem tempus neque, ac tempor justo massa in eros. Ut gravida, est non euismod pellentesque, quam lacus dictum lorem, non tristique ante mauris quis neque. Duis porttit</a:t>
            </a:r>
            <a:endParaRPr b="0" i="0" sz="1400" u="none" cap="none" strike="noStrike">
              <a:solidFill>
                <a:srgbClr val="000000"/>
              </a:solidFill>
              <a:latin typeface="Arial"/>
              <a:ea typeface="Arial"/>
              <a:cs typeface="Arial"/>
              <a:sym typeface="Arial"/>
            </a:endParaRPr>
          </a:p>
        </p:txBody>
      </p:sp>
      <p:sp>
        <p:nvSpPr>
          <p:cNvPr id="108" name="Google Shape;108;p1"/>
          <p:cNvSpPr txBox="1"/>
          <p:nvPr/>
        </p:nvSpPr>
        <p:spPr>
          <a:xfrm>
            <a:off x="17309049" y="28300594"/>
            <a:ext cx="13734000"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5. PRINCIPAIS REFERÊNCIAS</a:t>
            </a:r>
            <a:endParaRPr b="0" i="0" sz="1400" u="none" cap="none" strike="noStrike">
              <a:solidFill>
                <a:srgbClr val="000000"/>
              </a:solidFill>
              <a:latin typeface="Arial"/>
              <a:ea typeface="Arial"/>
              <a:cs typeface="Arial"/>
              <a:sym typeface="Arial"/>
            </a:endParaRPr>
          </a:p>
        </p:txBody>
      </p:sp>
      <p:pic>
        <p:nvPicPr>
          <p:cNvPr id="109" name="Google Shape;109;p1"/>
          <p:cNvPicPr preferRelativeResize="0"/>
          <p:nvPr/>
        </p:nvPicPr>
        <p:blipFill rotWithShape="1">
          <a:blip r:embed="rId10">
            <a:alphaModFix/>
          </a:blip>
          <a:srcRect b="0" l="0" r="0" t="0"/>
          <a:stretch/>
        </p:blipFill>
        <p:spPr>
          <a:xfrm>
            <a:off x="20211417" y="20393557"/>
            <a:ext cx="7355536" cy="6807915"/>
          </a:xfrm>
          <a:prstGeom prst="rect">
            <a:avLst/>
          </a:prstGeom>
          <a:noFill/>
          <a:ln>
            <a:noFill/>
          </a:ln>
        </p:spPr>
      </p:pic>
      <p:sp>
        <p:nvSpPr>
          <p:cNvPr id="110" name="Google Shape;110;p1"/>
          <p:cNvSpPr txBox="1"/>
          <p:nvPr/>
        </p:nvSpPr>
        <p:spPr>
          <a:xfrm>
            <a:off x="17309049" y="27223437"/>
            <a:ext cx="13601698" cy="52318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2800"/>
              <a:buFont typeface="Arial"/>
              <a:buNone/>
            </a:pPr>
            <a:r>
              <a:rPr b="0" i="0" lang="pt-BR" sz="2800" u="none" cap="none" strike="noStrike">
                <a:solidFill>
                  <a:schemeClr val="dk1"/>
                </a:solidFill>
                <a:latin typeface="Times New Roman"/>
                <a:ea typeface="Times New Roman"/>
                <a:cs typeface="Times New Roman"/>
                <a:sym typeface="Times New Roman"/>
              </a:rPr>
              <a:t>Figura 2. Gráfico Genérico</a:t>
            </a:r>
            <a:endParaRPr b="0" i="0" sz="2800" u="none" cap="none" strike="noStrike">
              <a:solidFill>
                <a:srgbClr val="000000"/>
              </a:solidFill>
              <a:latin typeface="Arial"/>
              <a:ea typeface="Arial"/>
              <a:cs typeface="Arial"/>
              <a:sym typeface="Arial"/>
            </a:endParaRPr>
          </a:p>
        </p:txBody>
      </p:sp>
      <p:sp>
        <p:nvSpPr>
          <p:cNvPr id="111" name="Google Shape;111;p1"/>
          <p:cNvSpPr txBox="1"/>
          <p:nvPr/>
        </p:nvSpPr>
        <p:spPr>
          <a:xfrm>
            <a:off x="17046643" y="35516169"/>
            <a:ext cx="13734000" cy="707886"/>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1" i="0" lang="pt-BR" sz="4000" u="none" cap="none" strike="noStrike">
                <a:solidFill>
                  <a:schemeClr val="dk1"/>
                </a:solidFill>
                <a:latin typeface="Times New Roman"/>
                <a:ea typeface="Times New Roman"/>
                <a:cs typeface="Times New Roman"/>
                <a:sym typeface="Times New Roman"/>
              </a:rPr>
              <a:t>6. AGRADECIMENTOS</a:t>
            </a:r>
            <a:endParaRPr b="0" i="0" sz="1400" u="none" cap="none" strike="noStrike">
              <a:solidFill>
                <a:srgbClr val="000000"/>
              </a:solidFill>
              <a:latin typeface="Arial"/>
              <a:ea typeface="Arial"/>
              <a:cs typeface="Arial"/>
              <a:sym typeface="Arial"/>
            </a:endParaRPr>
          </a:p>
        </p:txBody>
      </p:sp>
      <p:sp>
        <p:nvSpPr>
          <p:cNvPr id="112" name="Google Shape;112;p1"/>
          <p:cNvSpPr txBox="1"/>
          <p:nvPr/>
        </p:nvSpPr>
        <p:spPr>
          <a:xfrm>
            <a:off x="16997336" y="36544813"/>
            <a:ext cx="13601698" cy="2554505"/>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000"/>
              <a:buFont typeface="Arial"/>
              <a:buNone/>
            </a:pPr>
            <a:r>
              <a:rPr b="0" i="0" lang="pt-BR" sz="4000" u="none" cap="none" strike="noStrike">
                <a:solidFill>
                  <a:schemeClr val="dk1"/>
                </a:solidFill>
                <a:latin typeface="Times New Roman"/>
                <a:ea typeface="Times New Roman"/>
                <a:cs typeface="Times New Roman"/>
                <a:sym typeface="Times New Roman"/>
              </a:rPr>
              <a:t>	Caso o trabalho descrito no seu artigo tenha sido apoiado por um órgão ou fundação de amparo a pesquisa (Ex: CAPES, FAPEMIG, FAPESP), ou deseja agradecer outros profissionais, mencione-os nessa seção.</a:t>
            </a:r>
            <a:endParaRPr b="0" i="0" sz="1400" u="none" cap="none" strike="noStrike">
              <a:solidFill>
                <a:srgbClr val="000000"/>
              </a:solidFill>
              <a:latin typeface="Arial"/>
              <a:ea typeface="Arial"/>
              <a:cs typeface="Arial"/>
              <a:sym typeface="Arial"/>
            </a:endParaRPr>
          </a:p>
        </p:txBody>
      </p:sp>
      <p:pic>
        <p:nvPicPr>
          <p:cNvPr descr="Uma imagem contendo colar, azul, telefone, pingente&#10;&#10;O conteúdo gerado por IA pode estar incorreto." id="113" name="Google Shape;113;p1"/>
          <p:cNvPicPr preferRelativeResize="0"/>
          <p:nvPr/>
        </p:nvPicPr>
        <p:blipFill rotWithShape="1">
          <a:blip r:embed="rId11">
            <a:alphaModFix/>
          </a:blip>
          <a:srcRect b="0" l="0" r="0" t="0"/>
          <a:stretch/>
        </p:blipFill>
        <p:spPr>
          <a:xfrm>
            <a:off x="17021992" y="40468105"/>
            <a:ext cx="3725928" cy="2794446"/>
          </a:xfrm>
          <a:prstGeom prst="rect">
            <a:avLst/>
          </a:prstGeom>
          <a:noFill/>
          <a:ln>
            <a:noFill/>
          </a:ln>
        </p:spPr>
      </p:pic>
      <p:pic>
        <p:nvPicPr>
          <p:cNvPr id="114" name="Google Shape;114;p1"/>
          <p:cNvPicPr preferRelativeResize="0"/>
          <p:nvPr/>
        </p:nvPicPr>
        <p:blipFill rotWithShape="1">
          <a:blip r:embed="rId6">
            <a:alphaModFix/>
          </a:blip>
          <a:srcRect b="0" l="0" r="0" t="0"/>
          <a:stretch/>
        </p:blipFill>
        <p:spPr>
          <a:xfrm>
            <a:off x="6611334" y="40805981"/>
            <a:ext cx="2152540" cy="2118694"/>
          </a:xfrm>
          <a:prstGeom prst="rect">
            <a:avLst/>
          </a:prstGeom>
          <a:noFill/>
          <a:ln>
            <a:noFill/>
          </a:ln>
        </p:spPr>
      </p:pic>
      <p:pic>
        <p:nvPicPr>
          <p:cNvPr id="115" name="Google Shape;115;p1"/>
          <p:cNvPicPr preferRelativeResize="0"/>
          <p:nvPr/>
        </p:nvPicPr>
        <p:blipFill rotWithShape="1">
          <a:blip r:embed="rId12">
            <a:alphaModFix/>
          </a:blip>
          <a:srcRect b="0" l="0" r="0" t="0"/>
          <a:stretch/>
        </p:blipFill>
        <p:spPr>
          <a:xfrm>
            <a:off x="8948567" y="40805981"/>
            <a:ext cx="2209843" cy="2209843"/>
          </a:xfrm>
          <a:prstGeom prst="rect">
            <a:avLst/>
          </a:prstGeom>
          <a:noFill/>
          <a:ln>
            <a:noFill/>
          </a:ln>
        </p:spPr>
      </p:pic>
      <p:pic>
        <p:nvPicPr>
          <p:cNvPr descr="Tela preta com letras brancas&#10;&#10;O conteúdo gerado por IA pode estar incorreto." id="116" name="Google Shape;116;p1"/>
          <p:cNvPicPr preferRelativeResize="0"/>
          <p:nvPr/>
        </p:nvPicPr>
        <p:blipFill rotWithShape="1">
          <a:blip r:embed="rId13">
            <a:alphaModFix/>
          </a:blip>
          <a:srcRect b="0" l="0" r="0" t="0"/>
          <a:stretch/>
        </p:blipFill>
        <p:spPr>
          <a:xfrm>
            <a:off x="25051733" y="40821050"/>
            <a:ext cx="3128643" cy="21414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2018-08-16T12:16:49Z</dcterms:created>
  <dc:creator>Amanda Oliveira Cunha</dc:creator>
</cp:coreProperties>
</file>